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p4>
</file>

<file path=ppt/media/media5.m4a>
</file>

<file path=ppt/media/media6.mp4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DCFA42-6CC6-40FF-5280-4B93673A5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E35575-F5D5-168A-15AA-EE3154E42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1BAB64-CA71-E1D0-F12A-D1DE1647B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18FF32-9907-C095-4D3D-A711A51DC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220324-BE39-01B1-C782-E0689F1E9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86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696D12-5F87-8EED-344A-1382C7F6A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18A4D6-30F7-AF41-1A61-513F17BDC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7E301B-4C97-56FE-2F1B-A73113D3F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493FE-C836-38DC-E830-23D962659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4DEE32-420A-DC3D-E431-0E00F730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0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F11DB0A-2E05-9B4D-1BD5-220FAF086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48DA48-4B28-4733-898F-F0DC23F213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6127A-1343-2C1F-D0A4-36627273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C9872E-1EC4-3484-CDE7-18C4D655D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7AD5AB-7A05-22AF-FD90-F2E3DC7F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796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6EE04-1EC9-BF30-6272-74CC6DF51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2C1658-FD98-6859-171B-1D98A774C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B5E5CD-9F8F-479A-5E00-94FD6D1C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1C8BC-490A-1CD4-3B63-F405C2835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45331-CB0D-679B-0BFB-DBAA9FBB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817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8596F0-EF16-8BAE-D6E4-94BB8F146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1E0229-BCBE-6AD4-FB18-4D2CF658D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426263-E843-D478-71C8-C97BB791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6BE20C-B888-4949-0F6A-15869D634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AB8BB6-8A82-2F4B-13FF-FDAFF857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861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B49FAB-130F-689D-9B15-DD14DB40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775CA6-8B4A-AFE7-A8B3-C2728CC76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408872-29FB-6448-5792-4CB207273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70565B-D015-DEC9-ED45-5DAE45587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EFC37E-1C53-B8EF-7BEB-470104EF2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B3B1CD-F77A-6D50-C48E-4229BBCDA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07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DD5F6-4456-5618-A763-59FB007C4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0FBCD1-8322-38E0-5BA5-C2A9104D3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297C9C-9CC2-33F0-9348-A504A2D4F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4BB910-7965-E2BA-1708-E4BE6CC190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E7CE83-D80E-557D-45EE-3B70923A6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1A4675-96AE-1129-4C2D-E58D6FCB4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8E8D3B-96A6-D9B3-00F0-B470ED995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E42FF64-689A-D21F-A89D-E6EE6D3A1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974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59BCE-B236-3B74-9B0B-BC08E895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2F95DB-3B33-864E-DE34-4FCAD7F15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FB76CD-3150-DB58-24A7-D918B2D7A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CE0EDD-9AA0-673B-6707-342AA3B28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253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26CC7E-CE02-EB88-EFC7-A3807862F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172D19-10D1-FCCA-665B-257E34793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281418-7FFF-4AEA-B7C2-6EE62FCE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031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E134D-2D8A-421F-ABE1-2F0D02015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5E5403-C4DC-6C1E-394A-F9AC2529F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D37E19-D053-2DC9-D5D8-354678442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5F326A-D6D4-D934-426E-E89ECD61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45544E-5502-31E0-024D-9AEB4E186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70CB4F-BA6E-19FB-D742-02C1110EB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748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8C45A5-1CAE-C253-B2F1-B07F130A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87591C-C0B2-D740-827D-77CB1CE9BC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23A164-B0C9-BD78-A965-F92DF71A2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BC1E7F-1887-58B4-36BA-DF552C8E2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C1C1EC-5B72-473A-0984-564014684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4AFC83-ABC2-09E0-4E5D-7999C816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669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BEDDB4-B65F-4268-F2F2-9DBE3DAC4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8ECC19-3B88-8E2D-60A3-851F194F8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2D3E3A-DEE3-8712-F8D3-403E409CB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FD562-D26B-42DC-972C-A898D6E9450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4712FC-ADB9-8CC7-A878-BFFCFD2FCE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F5ED6E-3E79-83D1-BA63-07A80650E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FB54B-F75B-4043-89B5-7F40909F0F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42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4.mp4"/><Relationship Id="rId7" Type="http://schemas.openxmlformats.org/officeDocument/2006/relationships/image" Target="../media/image3.png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5.m4a"/><Relationship Id="rId4" Type="http://schemas.microsoft.com/office/2007/relationships/media" Target="../media/media5.m4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1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59DD16-06D6-E40F-52FD-A48C785A94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</a:t>
            </a:r>
            <a:r>
              <a:rPr lang="ko-KR" altLang="en-US" dirty="0"/>
              <a:t> 게임프로그래밍</a:t>
            </a:r>
            <a:br>
              <a:rPr lang="en-US" altLang="ko-KR" dirty="0"/>
            </a:br>
            <a:r>
              <a:rPr lang="en-US" altLang="ko-KR" dirty="0"/>
              <a:t>3</a:t>
            </a:r>
            <a:r>
              <a:rPr lang="ko-KR" altLang="en-US" dirty="0"/>
              <a:t>차 발표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273533-0988-5F97-BB50-3F30E9E599A6}"/>
              </a:ext>
            </a:extLst>
          </p:cNvPr>
          <p:cNvSpPr txBox="1"/>
          <p:nvPr/>
        </p:nvSpPr>
        <p:spPr>
          <a:xfrm>
            <a:off x="9410700" y="5838825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2020180035 </a:t>
            </a:r>
            <a:r>
              <a:rPr lang="ko-KR" altLang="en-US" dirty="0"/>
              <a:t>정승원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CF873CDF-09B3-6501-E19F-F0C21404A1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640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9"/>
    </mc:Choice>
    <mc:Fallback>
      <p:transition spd="slow" advTm="4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4946C-3160-5C2D-7C24-1592B049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566" y="0"/>
            <a:ext cx="2922037" cy="1325563"/>
          </a:xfrm>
        </p:spPr>
        <p:txBody>
          <a:bodyPr>
            <a:normAutofit/>
          </a:bodyPr>
          <a:lstStyle/>
          <a:p>
            <a:r>
              <a:rPr lang="ko-KR" altLang="en-US" sz="4000" b="1" dirty="0"/>
              <a:t>개발 진척도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41F1814-D458-15E1-B4D7-D3AE949CF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88542"/>
              </p:ext>
            </p:extLst>
          </p:nvPr>
        </p:nvGraphicFramePr>
        <p:xfrm>
          <a:off x="205276" y="1504077"/>
          <a:ext cx="11680368" cy="4777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740">
                  <a:extLst>
                    <a:ext uri="{9D8B030D-6E8A-4147-A177-3AD203B41FA5}">
                      <a16:colId xmlns:a16="http://schemas.microsoft.com/office/drawing/2014/main" val="2868543251"/>
                    </a:ext>
                  </a:extLst>
                </a:gridCol>
                <a:gridCol w="4012164">
                  <a:extLst>
                    <a:ext uri="{9D8B030D-6E8A-4147-A177-3AD203B41FA5}">
                      <a16:colId xmlns:a16="http://schemas.microsoft.com/office/drawing/2014/main" val="440283649"/>
                    </a:ext>
                  </a:extLst>
                </a:gridCol>
                <a:gridCol w="4030824">
                  <a:extLst>
                    <a:ext uri="{9D8B030D-6E8A-4147-A177-3AD203B41FA5}">
                      <a16:colId xmlns:a16="http://schemas.microsoft.com/office/drawing/2014/main" val="3911785901"/>
                    </a:ext>
                  </a:extLst>
                </a:gridCol>
                <a:gridCol w="1612640">
                  <a:extLst>
                    <a:ext uri="{9D8B030D-6E8A-4147-A177-3AD203B41FA5}">
                      <a16:colId xmlns:a16="http://schemas.microsoft.com/office/drawing/2014/main" val="452236952"/>
                    </a:ext>
                  </a:extLst>
                </a:gridCol>
              </a:tblGrid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목표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실제 개발 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656543"/>
                  </a:ext>
                </a:extLst>
              </a:tr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움직이는 도로 이미지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움직이는 도로 이미지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615626"/>
                  </a:ext>
                </a:extLst>
              </a:tr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컨트롤러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좌우 이동 및 부드러운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좌우 이동만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814578"/>
                  </a:ext>
                </a:extLst>
              </a:tr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모델링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나의 차량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다른 차량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차량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365995"/>
                  </a:ext>
                </a:extLst>
              </a:tr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게임종료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차량간 충돌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차량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맵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게임종료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차량간 충돌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차량 이동</a:t>
                      </a:r>
                    </a:p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008814"/>
                  </a:ext>
                </a:extLst>
              </a:tr>
              <a:tr h="796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상점을 이용한 차량 업그레이드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구현 못함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0%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106912"/>
                  </a:ext>
                </a:extLst>
              </a:tr>
            </a:tbl>
          </a:graphicData>
        </a:graphic>
      </p:graphicFrame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8D921856-BCE6-BF27-0274-60EE97E569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19860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62"/>
    </mc:Choice>
    <mc:Fallback>
      <p:transition spd="slow" advTm="13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C0D3720-55D2-9A37-20F7-B23DFED42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1775" y="977697"/>
            <a:ext cx="8428450" cy="1737511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75A3BBC-AEBC-D1C1-ABA2-10BF7953B5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394716"/>
              </p:ext>
            </p:extLst>
          </p:nvPr>
        </p:nvGraphicFramePr>
        <p:xfrm>
          <a:off x="3533710" y="2715208"/>
          <a:ext cx="5124580" cy="39468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2290">
                  <a:extLst>
                    <a:ext uri="{9D8B030D-6E8A-4147-A177-3AD203B41FA5}">
                      <a16:colId xmlns:a16="http://schemas.microsoft.com/office/drawing/2014/main" val="2240918793"/>
                    </a:ext>
                  </a:extLst>
                </a:gridCol>
                <a:gridCol w="2562290">
                  <a:extLst>
                    <a:ext uri="{9D8B030D-6E8A-4147-A177-3AD203B41FA5}">
                      <a16:colId xmlns:a16="http://schemas.microsoft.com/office/drawing/2014/main" val="1594153389"/>
                    </a:ext>
                  </a:extLst>
                </a:gridCol>
              </a:tblGrid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커밋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5471305"/>
                  </a:ext>
                </a:extLst>
              </a:tr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Oct 15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366527"/>
                  </a:ext>
                </a:extLst>
              </a:tr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Oct 22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690143"/>
                  </a:ext>
                </a:extLst>
              </a:tr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Nov 12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547202"/>
                  </a:ext>
                </a:extLst>
              </a:tr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Nov 26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84569"/>
                  </a:ext>
                </a:extLst>
              </a:tr>
              <a:tr h="6578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Dec 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94057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DE50877-1F9D-6862-2570-D7EC44F9A3AB}"/>
              </a:ext>
            </a:extLst>
          </p:cNvPr>
          <p:cNvSpPr txBox="1"/>
          <p:nvPr/>
        </p:nvSpPr>
        <p:spPr>
          <a:xfrm>
            <a:off x="253583" y="195950"/>
            <a:ext cx="32563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/>
              <a:t>깃 </a:t>
            </a:r>
            <a:r>
              <a:rPr lang="ko-KR" altLang="en-US" sz="4000" b="1" dirty="0" err="1"/>
              <a:t>커밋</a:t>
            </a:r>
            <a:r>
              <a:rPr lang="ko-KR" altLang="en-US" sz="4000" b="1" dirty="0"/>
              <a:t> 통계</a:t>
            </a: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0F46A7C7-E6DA-68A1-D33F-19018BB6E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72060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8"/>
    </mc:Choice>
    <mc:Fallback>
      <p:transition spd="slow" advTm="4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게임 플레이 영상">
            <a:hlinkClick r:id="" action="ppaction://media"/>
            <a:extLst>
              <a:ext uri="{FF2B5EF4-FFF2-40B4-BE49-F238E27FC236}">
                <a16:creationId xmlns:a16="http://schemas.microsoft.com/office/drawing/2014/main" id="{0DE831F2-6240-E90E-0BF6-112D50363E4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450" y="0"/>
            <a:ext cx="12103100" cy="68580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376F61BE-6662-C377-B354-34F0A2838CB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180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29"/>
    </mc:Choice>
    <mc:Fallback>
      <p:transition spd="slow" advTm="18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1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828" objId="4"/>
        <p14:triggerEvt type="onClick" time="2829" objId="4"/>
        <p14:stopEvt time="17078" objId="4"/>
        <p14:playEvt time="18049" objId="4"/>
        <p14:stopEvt time="18737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인터뷰 영상">
            <a:hlinkClick r:id="" action="ppaction://media"/>
            <a:extLst>
              <a:ext uri="{FF2B5EF4-FFF2-40B4-BE49-F238E27FC236}">
                <a16:creationId xmlns:a16="http://schemas.microsoft.com/office/drawing/2014/main" id="{8C0CF451-5AEB-FD97-EA12-C6B5016AAB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900" y="0"/>
            <a:ext cx="12103100" cy="685800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E523F2D-47FC-89EA-2B55-1EECBCA00B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50654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01"/>
    </mc:Choice>
    <mc:Fallback>
      <p:transition spd="slow" advTm="49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3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755" objId="4"/>
        <p14:triggerEvt type="onClick" time="2755" objId="4"/>
        <p14:stopEvt time="47214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104</Words>
  <Application>Microsoft Office PowerPoint</Application>
  <PresentationFormat>와이드스크린</PresentationFormat>
  <Paragraphs>40</Paragraphs>
  <Slides>5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 게임프로그래밍 3차 발표</vt:lpstr>
      <vt:lpstr>개발 진척도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게임프로그래밍 3차 발표</dc:title>
  <dc:creator>정승원(2020180035)</dc:creator>
  <cp:lastModifiedBy>정승원(2020180035)</cp:lastModifiedBy>
  <cp:revision>1</cp:revision>
  <dcterms:created xsi:type="dcterms:W3CDTF">2023-12-06T12:18:17Z</dcterms:created>
  <dcterms:modified xsi:type="dcterms:W3CDTF">2023-12-06T13:56:36Z</dcterms:modified>
</cp:coreProperties>
</file>

<file path=docProps/thumbnail.jpeg>
</file>